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4637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745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0238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5156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4072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2901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3941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768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331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513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444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6754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004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244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817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940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449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EE9D53B-C45A-46C5-9CAE-3E9B322C5047}" type="datetimeFigureOut">
              <a:rPr lang="es-MX" smtClean="0"/>
              <a:t>15/11/2019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4F3BF19-DEFD-4FDC-8C25-298F0A3A8FA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950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BA99CBC-61FB-401D-A5B8-8F2BD18583E7}"/>
              </a:ext>
            </a:extLst>
          </p:cNvPr>
          <p:cNvSpPr/>
          <p:nvPr/>
        </p:nvSpPr>
        <p:spPr>
          <a:xfrm>
            <a:off x="2178100" y="1910431"/>
            <a:ext cx="783579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Equipo Sin Mandilón</a:t>
            </a:r>
          </a:p>
        </p:txBody>
      </p:sp>
    </p:spTree>
    <p:extLst>
      <p:ext uri="{BB962C8B-B14F-4D97-AF65-F5344CB8AC3E}">
        <p14:creationId xmlns:p14="http://schemas.microsoft.com/office/powerpoint/2010/main" val="303059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6ED2B2E-E84E-4679-818B-E888D7D5DD7B}"/>
              </a:ext>
            </a:extLst>
          </p:cNvPr>
          <p:cNvSpPr txBox="1"/>
          <p:nvPr/>
        </p:nvSpPr>
        <p:spPr>
          <a:xfrm>
            <a:off x="439388" y="341085"/>
            <a:ext cx="110915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b="1" dirty="0"/>
              <a:t>Conjunto Fundamental</a:t>
            </a:r>
            <a:endParaRPr lang="es-MX" sz="3400" dirty="0"/>
          </a:p>
          <a:p>
            <a:r>
              <a:rPr lang="es-MX" sz="3400" dirty="0"/>
              <a:t>Las imágenes que se utilizaron para realizar esta práctica fueron de balones deportivos, por lo cual las clases utilizadas son:</a:t>
            </a:r>
          </a:p>
          <a:p>
            <a:pPr lvl="0"/>
            <a:r>
              <a:rPr lang="es-MX" sz="3400" dirty="0" err="1"/>
              <a:t>Basseball</a:t>
            </a:r>
            <a:endParaRPr lang="es-MX" sz="3400" dirty="0"/>
          </a:p>
          <a:p>
            <a:pPr lvl="0"/>
            <a:r>
              <a:rPr lang="es-MX" sz="3400" dirty="0"/>
              <a:t>Americano</a:t>
            </a:r>
          </a:p>
          <a:p>
            <a:pPr lvl="0"/>
            <a:r>
              <a:rPr lang="es-MX" sz="3400" dirty="0" err="1"/>
              <a:t>Fut</a:t>
            </a:r>
            <a:endParaRPr lang="es-MX" sz="3400" dirty="0"/>
          </a:p>
          <a:p>
            <a:r>
              <a:rPr lang="es-MX" sz="3400" dirty="0"/>
              <a:t>Cada una de ellas refiriéndose al tipo de imágenes de las cuales se van a extraer los datos necesarios a utilizar en el clasificador.</a:t>
            </a:r>
          </a:p>
          <a:p>
            <a:endParaRPr lang="es-MX" sz="3400" dirty="0"/>
          </a:p>
        </p:txBody>
      </p:sp>
    </p:spTree>
    <p:extLst>
      <p:ext uri="{BB962C8B-B14F-4D97-AF65-F5344CB8AC3E}">
        <p14:creationId xmlns:p14="http://schemas.microsoft.com/office/powerpoint/2010/main" val="3614085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102C1BE-39F4-4092-9C12-F65A3D457FF2}"/>
              </a:ext>
            </a:extLst>
          </p:cNvPr>
          <p:cNvSpPr txBox="1"/>
          <p:nvPr/>
        </p:nvSpPr>
        <p:spPr>
          <a:xfrm>
            <a:off x="446663" y="1304458"/>
            <a:ext cx="3326650" cy="290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Obtención de Rasgos</a:t>
            </a:r>
            <a:endParaRPr lang="en-US" sz="3100" cap="all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Todos los rasgos son obtenidos con las APIs de Microsoft Azure.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EF84F5-6CCD-406A-A75F-12E98CC74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85" r="43643" b="9554"/>
          <a:stretch/>
        </p:blipFill>
        <p:spPr>
          <a:xfrm>
            <a:off x="5321367" y="1119148"/>
            <a:ext cx="6174771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DE2977-C642-499C-9069-783AC07DCF8E}"/>
              </a:ext>
            </a:extLst>
          </p:cNvPr>
          <p:cNvSpPr txBox="1"/>
          <p:nvPr/>
        </p:nvSpPr>
        <p:spPr>
          <a:xfrm>
            <a:off x="717753" y="5093136"/>
            <a:ext cx="10805790" cy="1270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MX" sz="41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Inserción</a:t>
            </a:r>
            <a:r>
              <a:rPr lang="en-US" sz="41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100" b="1" cap="all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imágenes</a:t>
            </a:r>
            <a:r>
              <a:rPr lang="en-US" sz="41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4100" b="1" cap="all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entrenamiento</a:t>
            </a:r>
            <a:r>
              <a:rPr lang="en-US" sz="41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100" b="1" cap="all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algoritmo</a:t>
            </a:r>
            <a:r>
              <a:rPr lang="en-US" sz="41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  <a:endParaRPr lang="en-US" sz="41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4F4164-8FD1-46F3-9EF6-E81FB6A6DA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82" r="43418" b="6689"/>
          <a:stretch/>
        </p:blipFill>
        <p:spPr>
          <a:xfrm>
            <a:off x="3121413" y="429577"/>
            <a:ext cx="5722783" cy="44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3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77390F3-0544-4E91-9B4A-43AEA42EA63B}"/>
              </a:ext>
            </a:extLst>
          </p:cNvPr>
          <p:cNvSpPr/>
          <p:nvPr/>
        </p:nvSpPr>
        <p:spPr>
          <a:xfrm>
            <a:off x="3864459" y="2551698"/>
            <a:ext cx="446308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376698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B4E9F0-CF02-4E5C-8249-754412D26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26" y="321733"/>
            <a:ext cx="8823697" cy="4963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74833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6E97F9C-1825-4257-9A39-1E2F4AF4C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26" y="321733"/>
            <a:ext cx="8823697" cy="4963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12506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C969FC4-E60B-473A-820D-622FA2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26" y="321733"/>
            <a:ext cx="8823697" cy="4963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935422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252457-4146-4B1C-A3AF-8AE43861E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26" y="321733"/>
            <a:ext cx="8823697" cy="4963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353763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79</Words>
  <Application>Microsoft Office PowerPoint</Application>
  <PresentationFormat>Panorámica</PresentationFormat>
  <Paragraphs>11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Impact</vt:lpstr>
      <vt:lpstr>Evento principal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Antonio Lagunas Hernandez</dc:creator>
  <cp:lastModifiedBy>Axel Valenzuela Juarez</cp:lastModifiedBy>
  <cp:revision>3</cp:revision>
  <dcterms:created xsi:type="dcterms:W3CDTF">2019-11-15T15:46:28Z</dcterms:created>
  <dcterms:modified xsi:type="dcterms:W3CDTF">2019-11-15T16:32:26Z</dcterms:modified>
</cp:coreProperties>
</file>